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32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2F9C232F-D0AB-46A2-83BC-8FD54F4CA166}" type="datetimeFigureOut">
              <a:rPr lang="en-US" smtClean="0"/>
              <a:t>5/12/2011</a:t>
            </a:fld>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EDC86FE7-5A9D-4D74-8F3E-B4F2392383AF}" type="slidenum">
              <a:rPr lang="en-US" smtClean="0"/>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2F9C232F-D0AB-46A2-83BC-8FD54F4CA166}" type="datetimeFigureOut">
              <a:rPr lang="en-US" smtClean="0"/>
              <a:t>5/12/2011</a:t>
            </a:fld>
            <a:endParaRPr lang="en-US"/>
          </a:p>
        </p:txBody>
      </p:sp>
      <p:sp>
        <p:nvSpPr>
          <p:cNvPr id="14" name="Slide Number Placeholder 13"/>
          <p:cNvSpPr>
            <a:spLocks noGrp="1"/>
          </p:cNvSpPr>
          <p:nvPr>
            <p:ph type="sldNum" sz="quarter" idx="11"/>
          </p:nvPr>
        </p:nvSpPr>
        <p:spPr/>
        <p:txBody>
          <a:bodyPr/>
          <a:lstStyle/>
          <a:p>
            <a:fld id="{EDC86FE7-5A9D-4D74-8F3E-B4F2392383AF}"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2F9C232F-D0AB-46A2-83BC-8FD54F4CA166}" type="datetimeFigureOut">
              <a:rPr lang="en-US" smtClean="0"/>
              <a:t>5/12/2011</a:t>
            </a:fld>
            <a:endParaRPr lang="en-US"/>
          </a:p>
        </p:txBody>
      </p:sp>
      <p:sp>
        <p:nvSpPr>
          <p:cNvPr id="14" name="Slide Number Placeholder 13"/>
          <p:cNvSpPr>
            <a:spLocks noGrp="1"/>
          </p:cNvSpPr>
          <p:nvPr>
            <p:ph type="sldNum" sz="quarter" idx="11"/>
          </p:nvPr>
        </p:nvSpPr>
        <p:spPr/>
        <p:txBody>
          <a:bodyPr/>
          <a:lstStyle/>
          <a:p>
            <a:fld id="{EDC86FE7-5A9D-4D74-8F3E-B4F2392383AF}"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2F9C232F-D0AB-46A2-83BC-8FD54F4CA166}" type="datetimeFigureOut">
              <a:rPr lang="en-US" smtClean="0"/>
              <a:t>5/12/2011</a:t>
            </a:fld>
            <a:endParaRPr lang="en-US"/>
          </a:p>
        </p:txBody>
      </p:sp>
      <p:sp>
        <p:nvSpPr>
          <p:cNvPr id="11" name="Slide Number Placeholder 10"/>
          <p:cNvSpPr>
            <a:spLocks noGrp="1"/>
          </p:cNvSpPr>
          <p:nvPr>
            <p:ph type="sldNum" sz="quarter" idx="11"/>
          </p:nvPr>
        </p:nvSpPr>
        <p:spPr/>
        <p:txBody>
          <a:bodyPr/>
          <a:lstStyle/>
          <a:p>
            <a:fld id="{EDC86FE7-5A9D-4D74-8F3E-B4F2392383AF}" type="slidenum">
              <a:rPr lang="en-US" smtClean="0"/>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2F9C232F-D0AB-46A2-83BC-8FD54F4CA166}" type="datetimeFigureOut">
              <a:rPr lang="en-US" smtClean="0"/>
              <a:t>5/12/2011</a:t>
            </a:fld>
            <a:endParaRPr lang="en-US"/>
          </a:p>
        </p:txBody>
      </p:sp>
      <p:sp>
        <p:nvSpPr>
          <p:cNvPr id="13" name="Slide Number Placeholder 12"/>
          <p:cNvSpPr>
            <a:spLocks noGrp="1"/>
          </p:cNvSpPr>
          <p:nvPr>
            <p:ph type="sldNum" sz="quarter" idx="11"/>
          </p:nvPr>
        </p:nvSpPr>
        <p:spPr>
          <a:xfrm>
            <a:off x="4116388" y="6400800"/>
            <a:ext cx="533400" cy="152400"/>
          </a:xfrm>
        </p:spPr>
        <p:txBody>
          <a:bodyPr/>
          <a:lstStyle/>
          <a:p>
            <a:fld id="{EDC86FE7-5A9D-4D74-8F3E-B4F2392383AF}" type="slidenum">
              <a:rPr lang="en-US" smtClean="0"/>
              <a:t>‹#›</a:t>
            </a:fld>
            <a:endParaRPr lang="en-US"/>
          </a:p>
        </p:txBody>
      </p:sp>
      <p:sp>
        <p:nvSpPr>
          <p:cNvPr id="14" name="Footer Placeholder 13"/>
          <p:cNvSpPr>
            <a:spLocks noGrp="1"/>
          </p:cNvSpPr>
          <p:nvPr>
            <p:ph type="ftr" sz="quarter" idx="12"/>
          </p:nvPr>
        </p:nvSpPr>
        <p:spPr>
          <a:xfrm>
            <a:off x="838200" y="6296248"/>
            <a:ext cx="2820987" cy="152400"/>
          </a:xfrm>
        </p:spPr>
        <p:txBody>
          <a:bodyPr/>
          <a:lstStyle/>
          <a:p>
            <a:endParaRPr lang="en-US"/>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2F9C232F-D0AB-46A2-83BC-8FD54F4CA166}" type="datetimeFigureOut">
              <a:rPr lang="en-US" smtClean="0"/>
              <a:t>5/12/2011</a:t>
            </a:fld>
            <a:endParaRPr lang="en-US"/>
          </a:p>
        </p:txBody>
      </p:sp>
      <p:sp>
        <p:nvSpPr>
          <p:cNvPr id="13" name="Slide Number Placeholder 12"/>
          <p:cNvSpPr>
            <a:spLocks noGrp="1"/>
          </p:cNvSpPr>
          <p:nvPr>
            <p:ph type="sldNum" sz="quarter" idx="11"/>
          </p:nvPr>
        </p:nvSpPr>
        <p:spPr/>
        <p:txBody>
          <a:bodyPr/>
          <a:lstStyle/>
          <a:p>
            <a:fld id="{EDC86FE7-5A9D-4D74-8F3E-B4F2392383AF}"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2F9C232F-D0AB-46A2-83BC-8FD54F4CA166}" type="datetimeFigureOut">
              <a:rPr lang="en-US" smtClean="0"/>
              <a:t>5/12/2011</a:t>
            </a:fld>
            <a:endParaRPr lang="en-US"/>
          </a:p>
        </p:txBody>
      </p:sp>
      <p:sp>
        <p:nvSpPr>
          <p:cNvPr id="14" name="Slide Number Placeholder 13"/>
          <p:cNvSpPr>
            <a:spLocks noGrp="1"/>
          </p:cNvSpPr>
          <p:nvPr>
            <p:ph type="sldNum" sz="quarter" idx="11"/>
          </p:nvPr>
        </p:nvSpPr>
        <p:spPr/>
        <p:txBody>
          <a:bodyPr/>
          <a:lstStyle/>
          <a:p>
            <a:fld id="{EDC86FE7-5A9D-4D74-8F3E-B4F2392383AF}"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2F9C232F-D0AB-46A2-83BC-8FD54F4CA166}" type="datetimeFigureOut">
              <a:rPr lang="en-US" smtClean="0"/>
              <a:t>5/12/2011</a:t>
            </a:fld>
            <a:endParaRPr lang="en-US"/>
          </a:p>
        </p:txBody>
      </p:sp>
      <p:sp>
        <p:nvSpPr>
          <p:cNvPr id="10" name="Slide Number Placeholder 9"/>
          <p:cNvSpPr>
            <a:spLocks noGrp="1"/>
          </p:cNvSpPr>
          <p:nvPr>
            <p:ph type="sldNum" sz="quarter" idx="11"/>
          </p:nvPr>
        </p:nvSpPr>
        <p:spPr/>
        <p:txBody>
          <a:bodyPr/>
          <a:lstStyle/>
          <a:p>
            <a:fld id="{EDC86FE7-5A9D-4D74-8F3E-B4F2392383AF}" type="slidenum">
              <a:rPr lang="en-US" smtClean="0"/>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2F9C232F-D0AB-46A2-83BC-8FD54F4CA166}" type="datetimeFigureOut">
              <a:rPr lang="en-US" smtClean="0"/>
              <a:t>5/12/2011</a:t>
            </a:fld>
            <a:endParaRPr lang="en-US"/>
          </a:p>
        </p:txBody>
      </p:sp>
      <p:sp>
        <p:nvSpPr>
          <p:cNvPr id="9" name="Slide Number Placeholder 8"/>
          <p:cNvSpPr>
            <a:spLocks noGrp="1"/>
          </p:cNvSpPr>
          <p:nvPr>
            <p:ph type="sldNum" sz="quarter" idx="11"/>
          </p:nvPr>
        </p:nvSpPr>
        <p:spPr/>
        <p:txBody>
          <a:bodyPr/>
          <a:lstStyle/>
          <a:p>
            <a:fld id="{EDC86FE7-5A9D-4D74-8F3E-B4F2392383AF}"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2F9C232F-D0AB-46A2-83BC-8FD54F4CA166}" type="datetimeFigureOut">
              <a:rPr lang="en-US" smtClean="0"/>
              <a:t>5/12/2011</a:t>
            </a:fld>
            <a:endParaRPr lang="en-US"/>
          </a:p>
        </p:txBody>
      </p:sp>
      <p:sp>
        <p:nvSpPr>
          <p:cNvPr id="16" name="Slide Number Placeholder 15"/>
          <p:cNvSpPr>
            <a:spLocks noGrp="1"/>
          </p:cNvSpPr>
          <p:nvPr>
            <p:ph type="sldNum" sz="quarter" idx="11"/>
          </p:nvPr>
        </p:nvSpPr>
        <p:spPr/>
        <p:txBody>
          <a:bodyPr/>
          <a:lstStyle/>
          <a:p>
            <a:fld id="{EDC86FE7-5A9D-4D74-8F3E-B4F2392383AF}"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2F9C232F-D0AB-46A2-83BC-8FD54F4CA166}" type="datetimeFigureOut">
              <a:rPr lang="en-US" smtClean="0"/>
              <a:t>5/12/2011</a:t>
            </a:fld>
            <a:endParaRPr lang="en-US"/>
          </a:p>
        </p:txBody>
      </p:sp>
      <p:sp>
        <p:nvSpPr>
          <p:cNvPr id="17" name="Slide Number Placeholder 16"/>
          <p:cNvSpPr>
            <a:spLocks noGrp="1"/>
          </p:cNvSpPr>
          <p:nvPr>
            <p:ph type="sldNum" sz="quarter" idx="11"/>
          </p:nvPr>
        </p:nvSpPr>
        <p:spPr/>
        <p:txBody>
          <a:bodyPr/>
          <a:lstStyle/>
          <a:p>
            <a:fld id="{EDC86FE7-5A9D-4D74-8F3E-B4F2392383AF}"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EDC86FE7-5A9D-4D74-8F3E-B4F2392383AF}" type="slidenum">
              <a:rPr lang="en-US" smtClean="0"/>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2F9C232F-D0AB-46A2-83BC-8FD54F4CA166}" type="datetimeFigureOut">
              <a:rPr lang="en-US" smtClean="0"/>
              <a:t>5/12/2011</a:t>
            </a:fld>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youtube.com/watch?v=svGAucw3Y8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s-ES_tradnl" dirty="0" smtClean="0"/>
              <a:t>Ulises Pérez Sánchez</a:t>
            </a:r>
          </a:p>
          <a:p>
            <a:r>
              <a:rPr lang="es-ES_tradnl" dirty="0" err="1" smtClean="0"/>
              <a:t>Engl</a:t>
            </a:r>
            <a:r>
              <a:rPr lang="es-ES_tradnl" dirty="0" smtClean="0"/>
              <a:t> 126</a:t>
            </a:r>
          </a:p>
          <a:p>
            <a:r>
              <a:rPr lang="es-ES_tradnl" dirty="0" smtClean="0"/>
              <a:t>Prof. Dr. Evelyn Lugo</a:t>
            </a:r>
            <a:endParaRPr lang="en-US" dirty="0"/>
          </a:p>
        </p:txBody>
      </p:sp>
      <p:sp>
        <p:nvSpPr>
          <p:cNvPr id="2" name="Title 1"/>
          <p:cNvSpPr>
            <a:spLocks noGrp="1"/>
          </p:cNvSpPr>
          <p:nvPr>
            <p:ph type="title"/>
          </p:nvPr>
        </p:nvSpPr>
        <p:spPr>
          <a:xfrm>
            <a:off x="685800" y="838200"/>
            <a:ext cx="5638800" cy="1470025"/>
          </a:xfrm>
        </p:spPr>
        <p:txBody>
          <a:bodyPr>
            <a:noAutofit/>
          </a:bodyPr>
          <a:lstStyle/>
          <a:p>
            <a:r>
              <a:rPr lang="es-ES_tradnl" sz="9600" dirty="0" smtClean="0">
                <a:latin typeface="Aharoni" pitchFamily="2" charset="-79"/>
                <a:cs typeface="Aharoni" pitchFamily="2" charset="-79"/>
              </a:rPr>
              <a:t>Revolver</a:t>
            </a:r>
            <a:endParaRPr lang="en-US" sz="9600" dirty="0">
              <a:latin typeface="Aharoni" pitchFamily="2" charset="-79"/>
              <a:cs typeface="Aharoni" pitchFamily="2" charset="-79"/>
            </a:endParaRPr>
          </a:p>
        </p:txBody>
      </p:sp>
    </p:spTree>
    <p:extLst>
      <p:ext uri="{BB962C8B-B14F-4D97-AF65-F5344CB8AC3E}">
        <p14:creationId xmlns:p14="http://schemas.microsoft.com/office/powerpoint/2010/main" val="3102600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This movie touches the topic of the human psyche in a very particular way. Main character Jake Green spends 7 years in jail with two other prisoners in adjacent cells which never see each other. They know of each other’s existence and play chess using books and writing down their moves.  One of them is a master chess player and the other one is a master con artist.</a:t>
            </a:r>
            <a:endParaRPr lang="en-US" dirty="0"/>
          </a:p>
        </p:txBody>
      </p:sp>
      <p:sp>
        <p:nvSpPr>
          <p:cNvPr id="2" name="Title 1"/>
          <p:cNvSpPr>
            <a:spLocks noGrp="1"/>
          </p:cNvSpPr>
          <p:nvPr>
            <p:ph type="title"/>
          </p:nvPr>
        </p:nvSpPr>
        <p:spPr/>
        <p:txBody>
          <a:bodyPr/>
          <a:lstStyle/>
          <a:p>
            <a:r>
              <a:rPr lang="es-ES_tradnl" dirty="0" err="1" smtClean="0"/>
              <a:t>Movie</a:t>
            </a:r>
            <a:r>
              <a:rPr lang="es-ES_tradnl" dirty="0" smtClean="0"/>
              <a:t> </a:t>
            </a:r>
            <a:r>
              <a:rPr lang="es-ES_tradnl" dirty="0" err="1" smtClean="0"/>
              <a:t>Summary</a:t>
            </a:r>
            <a:endParaRPr lang="en-US" dirty="0"/>
          </a:p>
        </p:txBody>
      </p:sp>
    </p:spTree>
    <p:extLst>
      <p:ext uri="{BB962C8B-B14F-4D97-AF65-F5344CB8AC3E}">
        <p14:creationId xmlns:p14="http://schemas.microsoft.com/office/powerpoint/2010/main" val="384009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s-ES_tradnl" dirty="0" err="1" smtClean="0"/>
              <a:t>They</a:t>
            </a:r>
            <a:r>
              <a:rPr lang="es-ES_tradnl" dirty="0" smtClean="0"/>
              <a:t> </a:t>
            </a:r>
            <a:r>
              <a:rPr lang="es-ES_tradnl" dirty="0" err="1" smtClean="0"/>
              <a:t>also</a:t>
            </a:r>
            <a:r>
              <a:rPr lang="es-ES_tradnl" dirty="0" smtClean="0"/>
              <a:t> </a:t>
            </a:r>
            <a:r>
              <a:rPr lang="es-ES_tradnl" dirty="0" err="1" smtClean="0"/>
              <a:t>write</a:t>
            </a:r>
            <a:r>
              <a:rPr lang="es-ES_tradnl" dirty="0" smtClean="0"/>
              <a:t> </a:t>
            </a:r>
            <a:r>
              <a:rPr lang="es-ES_tradnl" dirty="0" err="1" smtClean="0"/>
              <a:t>their</a:t>
            </a:r>
            <a:r>
              <a:rPr lang="es-ES_tradnl" dirty="0" smtClean="0"/>
              <a:t> </a:t>
            </a:r>
            <a:r>
              <a:rPr lang="es-ES_tradnl" dirty="0" err="1" smtClean="0"/>
              <a:t>respective</a:t>
            </a:r>
            <a:r>
              <a:rPr lang="es-ES_tradnl" dirty="0" smtClean="0"/>
              <a:t> </a:t>
            </a:r>
            <a:r>
              <a:rPr lang="es-ES_tradnl" dirty="0" err="1" smtClean="0"/>
              <a:t>philosophies</a:t>
            </a:r>
            <a:r>
              <a:rPr lang="es-ES_tradnl" dirty="0" smtClean="0"/>
              <a:t> </a:t>
            </a:r>
            <a:r>
              <a:rPr lang="es-ES_tradnl" dirty="0" err="1" smtClean="0"/>
              <a:t>on</a:t>
            </a:r>
            <a:r>
              <a:rPr lang="es-ES_tradnl" dirty="0" smtClean="0"/>
              <a:t> </a:t>
            </a:r>
            <a:r>
              <a:rPr lang="es-ES_tradnl" dirty="0" err="1" smtClean="0"/>
              <a:t>their</a:t>
            </a:r>
            <a:r>
              <a:rPr lang="es-ES_tradnl" dirty="0" smtClean="0"/>
              <a:t> </a:t>
            </a:r>
            <a:r>
              <a:rPr lang="es-ES_tradnl" dirty="0" err="1" smtClean="0"/>
              <a:t>own</a:t>
            </a:r>
            <a:r>
              <a:rPr lang="es-ES_tradnl" dirty="0" smtClean="0"/>
              <a:t> </a:t>
            </a:r>
            <a:r>
              <a:rPr lang="es-ES_tradnl" dirty="0" err="1" smtClean="0"/>
              <a:t>trade</a:t>
            </a:r>
            <a:r>
              <a:rPr lang="es-ES_tradnl" dirty="0" smtClean="0"/>
              <a:t> and come up </a:t>
            </a:r>
            <a:r>
              <a:rPr lang="es-ES_tradnl" dirty="0" err="1" smtClean="0"/>
              <a:t>with</a:t>
            </a:r>
            <a:r>
              <a:rPr lang="es-ES_tradnl" dirty="0" smtClean="0"/>
              <a:t> </a:t>
            </a:r>
            <a:r>
              <a:rPr lang="es-ES_tradnl" dirty="0" err="1" smtClean="0"/>
              <a:t>the</a:t>
            </a:r>
            <a:r>
              <a:rPr lang="es-ES_tradnl" dirty="0" smtClean="0"/>
              <a:t> </a:t>
            </a:r>
            <a:r>
              <a:rPr lang="es-ES_tradnl" dirty="0" err="1" smtClean="0"/>
              <a:t>ultimate</a:t>
            </a:r>
            <a:r>
              <a:rPr lang="es-ES_tradnl" dirty="0" smtClean="0"/>
              <a:t> </a:t>
            </a:r>
            <a:r>
              <a:rPr lang="en-US" dirty="0" smtClean="0"/>
              <a:t>“formula” for winning every game and every scam. Suddenly they </a:t>
            </a:r>
            <a:r>
              <a:rPr lang="en-US" dirty="0" err="1" smtClean="0"/>
              <a:t>dissapear</a:t>
            </a:r>
            <a:r>
              <a:rPr lang="en-US" dirty="0" smtClean="0"/>
              <a:t>, leaving Green alone</a:t>
            </a:r>
            <a:r>
              <a:rPr lang="en-US" dirty="0" smtClean="0"/>
              <a:t>.</a:t>
            </a:r>
          </a:p>
          <a:p>
            <a:endParaRPr lang="en-US" dirty="0" smtClean="0"/>
          </a:p>
          <a:p>
            <a:r>
              <a:rPr lang="en-US" dirty="0" smtClean="0"/>
              <a:t>Jake eventually comes out and decides to take revenge on the people who helped get him locked up in the first place. He uses the knowledge he’s acquired to obtain his desires, getting involved in an intricate web of plans and deceptions.</a:t>
            </a:r>
          </a:p>
          <a:p>
            <a:endParaRPr lang="en-US" dirty="0"/>
          </a:p>
          <a:p>
            <a:pPr marL="0" indent="0">
              <a:buNone/>
            </a:pPr>
            <a:endParaRPr lang="en-US" dirty="0"/>
          </a:p>
        </p:txBody>
      </p:sp>
    </p:spTree>
    <p:extLst>
      <p:ext uri="{BB962C8B-B14F-4D97-AF65-F5344CB8AC3E}">
        <p14:creationId xmlns:p14="http://schemas.microsoft.com/office/powerpoint/2010/main" val="3857777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Eventually we find out at the end of the movie that the masters, the people that help him, which are </a:t>
            </a:r>
            <a:r>
              <a:rPr lang="en-US" smtClean="0"/>
              <a:t>the </a:t>
            </a:r>
            <a:r>
              <a:rPr lang="en-US" smtClean="0"/>
              <a:t>masters </a:t>
            </a:r>
            <a:r>
              <a:rPr lang="en-US" dirty="0" smtClean="0"/>
              <a:t>in disguise and also the richest most influential man in town who no one has ever met in person are all constructs of Jake’s subconscious. Created so as to respond to the lacks of skill and power his personality has. </a:t>
            </a:r>
            <a:endParaRPr lang="en-US" dirty="0"/>
          </a:p>
        </p:txBody>
      </p:sp>
    </p:spTree>
    <p:extLst>
      <p:ext uri="{BB962C8B-B14F-4D97-AF65-F5344CB8AC3E}">
        <p14:creationId xmlns:p14="http://schemas.microsoft.com/office/powerpoint/2010/main" val="1842977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Surrealism</a:t>
            </a:r>
          </a:p>
          <a:p>
            <a:r>
              <a:rPr lang="en-US" dirty="0" smtClean="0"/>
              <a:t>Existentialism </a:t>
            </a:r>
          </a:p>
          <a:p>
            <a:r>
              <a:rPr lang="en-US" dirty="0" smtClean="0"/>
              <a:t>Psychoanalytical </a:t>
            </a:r>
          </a:p>
          <a:p>
            <a:r>
              <a:rPr lang="en-US" dirty="0" smtClean="0"/>
              <a:t>Semiotics</a:t>
            </a:r>
          </a:p>
          <a:p>
            <a:r>
              <a:rPr lang="en-US" dirty="0" smtClean="0"/>
              <a:t>Hermeneutics (Kabbalah symbols)</a:t>
            </a:r>
            <a:endParaRPr lang="en-US" dirty="0"/>
          </a:p>
        </p:txBody>
      </p:sp>
      <p:sp>
        <p:nvSpPr>
          <p:cNvPr id="2" name="Title 1"/>
          <p:cNvSpPr>
            <a:spLocks noGrp="1"/>
          </p:cNvSpPr>
          <p:nvPr>
            <p:ph type="title"/>
          </p:nvPr>
        </p:nvSpPr>
        <p:spPr/>
        <p:txBody>
          <a:bodyPr/>
          <a:lstStyle/>
          <a:p>
            <a:r>
              <a:rPr lang="en-US" dirty="0" smtClean="0"/>
              <a:t>Literary Theories</a:t>
            </a:r>
            <a:endParaRPr lang="en-US" dirty="0"/>
          </a:p>
        </p:txBody>
      </p:sp>
    </p:spTree>
    <p:extLst>
      <p:ext uri="{BB962C8B-B14F-4D97-AF65-F5344CB8AC3E}">
        <p14:creationId xmlns:p14="http://schemas.microsoft.com/office/powerpoint/2010/main" val="2230309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6553200" cy="5714999"/>
          </a:xfrm>
        </p:spPr>
        <p:txBody>
          <a:bodyPr/>
          <a:lstStyle/>
          <a:p>
            <a:r>
              <a:rPr lang="en-US" dirty="0">
                <a:hlinkClick r:id="rId2"/>
              </a:rPr>
              <a:t>http://www.youtube.com/watch?v=svGAucw3Y80</a:t>
            </a:r>
            <a:endParaRPr lang="en-US" dirty="0"/>
          </a:p>
        </p:txBody>
      </p:sp>
    </p:spTree>
    <p:extLst>
      <p:ext uri="{BB962C8B-B14F-4D97-AF65-F5344CB8AC3E}">
        <p14:creationId xmlns:p14="http://schemas.microsoft.com/office/powerpoint/2010/main" val="666326307"/>
      </p:ext>
    </p:extLst>
  </p:cSld>
  <p:clrMapOvr>
    <a:masterClrMapping/>
  </p:clrMapOvr>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20</TotalTime>
  <Words>246</Words>
  <Application>Microsoft Office PowerPoint</Application>
  <PresentationFormat>On-screen Show (4:3)</PresentationFormat>
  <Paragraphs>17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Composite</vt:lpstr>
      <vt:lpstr>Revolver</vt:lpstr>
      <vt:lpstr>Movie Summary</vt:lpstr>
      <vt:lpstr>PowerPoint Presentation</vt:lpstr>
      <vt:lpstr>PowerPoint Presentation</vt:lpstr>
      <vt:lpstr>Literary Theories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Revolver</dc:title>
  <dc:creator>une</dc:creator>
  <cp:lastModifiedBy>Ulises</cp:lastModifiedBy>
  <cp:revision>5</cp:revision>
  <dcterms:created xsi:type="dcterms:W3CDTF">2011-05-09T14:46:34Z</dcterms:created>
  <dcterms:modified xsi:type="dcterms:W3CDTF">2011-05-12T06:41:20Z</dcterms:modified>
</cp:coreProperties>
</file>